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43" d="100"/>
          <a:sy n="43" d="100"/>
        </p:scale>
        <p:origin x="66" y="56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3/27/2022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3/27/2022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Sanan </a:t>
            </a:r>
            <a:r>
              <a:rPr lang="en-US" dirty="0" err="1">
                <a:solidFill>
                  <a:schemeClr val="bg2"/>
                </a:solidFill>
                <a:latin typeface="Abadi"/>
                <a:ea typeface="SF Pro" pitchFamily="2" charset="0"/>
                <a:cs typeface="SF Pro" pitchFamily="2" charset="0"/>
              </a:rPr>
              <a:t>Jafarov</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27.03.2022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https://github.com/jesusdscientist/Applied-Data-Science-Capstone-Space-X/blob/main/Data%20Wrangling.ipynb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https://github.com/jesusdscientist/Applied-Data-Science-Capstone-Space-X/blob/main/EDA%20with%20Data%20Visualization.ipynb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https://github.com/jesusdscientist/Applied-Data-Science-Capstone-Space-X/blob/main/EDA%20with%20SQL.ipynb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https://github.com/jesusdscientist/Applied-Data-Science-Capstone-Space-X/blob/main/app.py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https://github.com/jesusdscientist/Applied-Data-Science-Capstone-Space-X/blob/main/Machine%20Learning%20Prediction.ipynb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https://github.com/jesusdscientist/Applied-Data-Science-Capstone-Space-X/blob/main/Data%20Collection%20API.ipynb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https://github.com/jesusdscientist/Applied-Data-Science-Capstone-Space-X/blob/main/Data%20Collection%20with%20Web%20Scraping.ipynb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1343</TotalTime>
  <Words>1789</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Sanan</cp:lastModifiedBy>
  <cp:revision>199</cp:revision>
  <dcterms:created xsi:type="dcterms:W3CDTF">2021-04-29T18:58:34Z</dcterms:created>
  <dcterms:modified xsi:type="dcterms:W3CDTF">2022-03-27T17:57:14Z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